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3" r:id="rId4"/>
    <p:sldId id="281" r:id="rId5"/>
    <p:sldId id="282" r:id="rId6"/>
    <p:sldId id="285" r:id="rId7"/>
    <p:sldId id="284" r:id="rId8"/>
    <p:sldId id="287" r:id="rId9"/>
    <p:sldId id="286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8" r:id="rId18"/>
    <p:sldId id="25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3166A-F2E1-4322-A158-B93151CBEBCA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CE94D53B-B068-476D-BA86-9266F4565E20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启动</a:t>
          </a:r>
          <a:endParaRPr lang="zh-CN" altLang="en-US" dirty="0"/>
        </a:p>
      </dgm:t>
    </dgm:pt>
    <dgm:pt modelId="{CB66EBA6-1987-4B61-9548-24B8B9A303DF}" type="parTrans" cxnId="{E43D6C76-28E5-42C8-AFD7-00EFC2972221}">
      <dgm:prSet/>
      <dgm:spPr/>
      <dgm:t>
        <a:bodyPr/>
        <a:lstStyle/>
        <a:p>
          <a:endParaRPr lang="zh-CN" altLang="en-US"/>
        </a:p>
      </dgm:t>
    </dgm:pt>
    <dgm:pt modelId="{DCF78294-54D9-4335-A5D5-1D5D046F5543}" type="sibTrans" cxnId="{E43D6C76-28E5-42C8-AFD7-00EFC2972221}">
      <dgm:prSet/>
      <dgm:spPr/>
      <dgm:t>
        <a:bodyPr/>
        <a:lstStyle/>
        <a:p>
          <a:endParaRPr lang="zh-CN" altLang="en-US"/>
        </a:p>
      </dgm:t>
    </dgm:pt>
    <dgm:pt modelId="{6EB0FBCA-DA7C-458F-B59B-49F8F4A65155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计划</a:t>
          </a:r>
          <a:endParaRPr lang="zh-CN" altLang="en-US" dirty="0"/>
        </a:p>
      </dgm:t>
    </dgm:pt>
    <dgm:pt modelId="{2C34AD65-CE30-41B8-8E92-C531B735624C}" type="parTrans" cxnId="{B76F63EC-3616-47BA-A980-B1BBA48B74B7}">
      <dgm:prSet/>
      <dgm:spPr/>
      <dgm:t>
        <a:bodyPr/>
        <a:lstStyle/>
        <a:p>
          <a:endParaRPr lang="zh-CN" altLang="en-US"/>
        </a:p>
      </dgm:t>
    </dgm:pt>
    <dgm:pt modelId="{DADB8968-DD95-4532-B2CE-9DAAF7E6C910}" type="sibTrans" cxnId="{B76F63EC-3616-47BA-A980-B1BBA48B74B7}">
      <dgm:prSet/>
      <dgm:spPr/>
      <dgm:t>
        <a:bodyPr/>
        <a:lstStyle/>
        <a:p>
          <a:endParaRPr lang="zh-CN" altLang="en-US"/>
        </a:p>
      </dgm:t>
    </dgm:pt>
    <dgm:pt modelId="{46A82A8B-E9A0-4284-B52C-40A71622F4E3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实施</a:t>
          </a:r>
          <a:endParaRPr lang="zh-CN" altLang="en-US" dirty="0"/>
        </a:p>
      </dgm:t>
    </dgm:pt>
    <dgm:pt modelId="{C5BB5C88-AD5A-475C-AC7D-51154192E0EB}" type="parTrans" cxnId="{44792685-01BB-40BC-9105-B15A3F60AC02}">
      <dgm:prSet/>
      <dgm:spPr/>
      <dgm:t>
        <a:bodyPr/>
        <a:lstStyle/>
        <a:p>
          <a:endParaRPr lang="zh-CN" altLang="en-US"/>
        </a:p>
      </dgm:t>
    </dgm:pt>
    <dgm:pt modelId="{EA7A83E3-62DA-4E27-982A-B8B6F1260456}" type="sibTrans" cxnId="{44792685-01BB-40BC-9105-B15A3F60AC02}">
      <dgm:prSet/>
      <dgm:spPr/>
      <dgm:t>
        <a:bodyPr/>
        <a:lstStyle/>
        <a:p>
          <a:endParaRPr lang="zh-CN" altLang="en-US"/>
        </a:p>
      </dgm:t>
    </dgm:pt>
    <dgm:pt modelId="{3B82165D-4C98-48E8-8F65-13D7FF89DF14}">
      <dgm:prSet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控制</a:t>
          </a:r>
          <a:endParaRPr lang="zh-CN" altLang="en-US" dirty="0"/>
        </a:p>
      </dgm:t>
    </dgm:pt>
    <dgm:pt modelId="{3D732EBF-4AD6-4961-ADBC-970E70F6CE5B}" type="parTrans" cxnId="{8E196440-97B5-4D22-BFEE-2E995F051159}">
      <dgm:prSet/>
      <dgm:spPr/>
      <dgm:t>
        <a:bodyPr/>
        <a:lstStyle/>
        <a:p>
          <a:endParaRPr lang="zh-CN" altLang="en-US"/>
        </a:p>
      </dgm:t>
    </dgm:pt>
    <dgm:pt modelId="{2FF524DA-7D38-4E4B-990E-E194395D03B0}" type="sibTrans" cxnId="{8E196440-97B5-4D22-BFEE-2E995F051159}">
      <dgm:prSet/>
      <dgm:spPr/>
      <dgm:t>
        <a:bodyPr/>
        <a:lstStyle/>
        <a:p>
          <a:endParaRPr lang="zh-CN" altLang="en-US"/>
        </a:p>
      </dgm:t>
    </dgm:pt>
    <dgm:pt modelId="{F86E9580-BAC2-456B-AF48-B06D687AEC8D}">
      <dgm:prSet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收尾</a:t>
          </a:r>
          <a:endParaRPr lang="en-US" altLang="zh-CN" dirty="0" smtClean="0">
            <a:latin typeface="华文新魏" pitchFamily="2" charset="-122"/>
            <a:ea typeface="华文新魏" pitchFamily="2" charset="-122"/>
          </a:endParaRPr>
        </a:p>
      </dgm:t>
    </dgm:pt>
    <dgm:pt modelId="{1755024C-68D7-438C-A9D4-C6B3504B3F62}" type="parTrans" cxnId="{4E5ACB63-5292-4477-835C-3B33FA15CC60}">
      <dgm:prSet/>
      <dgm:spPr/>
      <dgm:t>
        <a:bodyPr/>
        <a:lstStyle/>
        <a:p>
          <a:endParaRPr lang="zh-CN" altLang="en-US"/>
        </a:p>
      </dgm:t>
    </dgm:pt>
    <dgm:pt modelId="{45A08C94-8BA8-4B45-AB0C-BBB4FCBA2A87}" type="sibTrans" cxnId="{4E5ACB63-5292-4477-835C-3B33FA15CC60}">
      <dgm:prSet/>
      <dgm:spPr/>
      <dgm:t>
        <a:bodyPr/>
        <a:lstStyle/>
        <a:p>
          <a:endParaRPr lang="zh-CN" altLang="en-US"/>
        </a:p>
      </dgm:t>
    </dgm:pt>
    <dgm:pt modelId="{97D61B1A-DAE6-4CF8-A8DF-4456E267DE97}" type="pres">
      <dgm:prSet presAssocID="{A6D3166A-F2E1-4322-A158-B93151CBEBCA}" presName="Name0" presStyleCnt="0">
        <dgm:presLayoutVars>
          <dgm:dir/>
          <dgm:resizeHandles val="exact"/>
        </dgm:presLayoutVars>
      </dgm:prSet>
      <dgm:spPr/>
    </dgm:pt>
    <dgm:pt modelId="{D38BAD3A-DBEA-489B-9A2A-F5F979772E5E}" type="pres">
      <dgm:prSet presAssocID="{CE94D53B-B068-476D-BA86-9266F4565E20}" presName="parTxOnly" presStyleLbl="node1" presStyleIdx="0" presStyleCnt="5" custLinFactNeighborX="-256" custLinFactNeighborY="18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FCF61B-1512-4CE4-8247-B986E9A56A6F}" type="pres">
      <dgm:prSet presAssocID="{DCF78294-54D9-4335-A5D5-1D5D046F5543}" presName="parSpace" presStyleCnt="0"/>
      <dgm:spPr/>
    </dgm:pt>
    <dgm:pt modelId="{3F30F9F8-5C67-4117-92B4-81B631649032}" type="pres">
      <dgm:prSet presAssocID="{6EB0FBCA-DA7C-458F-B59B-49F8F4A6515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B3A37F-EA51-4866-8F21-097704092AFD}" type="pres">
      <dgm:prSet presAssocID="{DADB8968-DD95-4532-B2CE-9DAAF7E6C910}" presName="parSpace" presStyleCnt="0"/>
      <dgm:spPr/>
    </dgm:pt>
    <dgm:pt modelId="{C601238A-F849-4F94-99E7-5BA7669E7FFD}" type="pres">
      <dgm:prSet presAssocID="{46A82A8B-E9A0-4284-B52C-40A71622F4E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68F5C0-A9E7-4E6E-A1CC-D29AB6CFF7E7}" type="pres">
      <dgm:prSet presAssocID="{EA7A83E3-62DA-4E27-982A-B8B6F1260456}" presName="parSpace" presStyleCnt="0"/>
      <dgm:spPr/>
    </dgm:pt>
    <dgm:pt modelId="{55229AAF-235A-484C-924C-5CBF8EDCD56D}" type="pres">
      <dgm:prSet presAssocID="{3B82165D-4C98-48E8-8F65-13D7FF89DF14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696CF9-8E70-4393-8ADF-6FC014E277A8}" type="pres">
      <dgm:prSet presAssocID="{2FF524DA-7D38-4E4B-990E-E194395D03B0}" presName="parSpace" presStyleCnt="0"/>
      <dgm:spPr/>
    </dgm:pt>
    <dgm:pt modelId="{2CB90AC5-FD46-4E20-8D22-90485C3540A0}" type="pres">
      <dgm:prSet presAssocID="{F86E9580-BAC2-456B-AF48-B06D687AEC8D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D248BA-58EF-46DD-9046-8AC7AD3CD477}" type="presOf" srcId="{F86E9580-BAC2-456B-AF48-B06D687AEC8D}" destId="{2CB90AC5-FD46-4E20-8D22-90485C3540A0}" srcOrd="0" destOrd="0" presId="urn:microsoft.com/office/officeart/2005/8/layout/hChevron3"/>
    <dgm:cxn modelId="{5026001D-D109-41C0-8796-BAE8B2BF3825}" type="presOf" srcId="{6EB0FBCA-DA7C-458F-B59B-49F8F4A65155}" destId="{3F30F9F8-5C67-4117-92B4-81B631649032}" srcOrd="0" destOrd="0" presId="urn:microsoft.com/office/officeart/2005/8/layout/hChevron3"/>
    <dgm:cxn modelId="{1877A73B-277A-4B57-9AA4-B52B10610600}" type="presOf" srcId="{A6D3166A-F2E1-4322-A158-B93151CBEBCA}" destId="{97D61B1A-DAE6-4CF8-A8DF-4456E267DE97}" srcOrd="0" destOrd="0" presId="urn:microsoft.com/office/officeart/2005/8/layout/hChevron3"/>
    <dgm:cxn modelId="{FACC8F4A-F955-44E2-87E2-A233C59A6552}" type="presOf" srcId="{CE94D53B-B068-476D-BA86-9266F4565E20}" destId="{D38BAD3A-DBEA-489B-9A2A-F5F979772E5E}" srcOrd="0" destOrd="0" presId="urn:microsoft.com/office/officeart/2005/8/layout/hChevron3"/>
    <dgm:cxn modelId="{8E196440-97B5-4D22-BFEE-2E995F051159}" srcId="{A6D3166A-F2E1-4322-A158-B93151CBEBCA}" destId="{3B82165D-4C98-48E8-8F65-13D7FF89DF14}" srcOrd="3" destOrd="0" parTransId="{3D732EBF-4AD6-4961-ADBC-970E70F6CE5B}" sibTransId="{2FF524DA-7D38-4E4B-990E-E194395D03B0}"/>
    <dgm:cxn modelId="{B76F63EC-3616-47BA-A980-B1BBA48B74B7}" srcId="{A6D3166A-F2E1-4322-A158-B93151CBEBCA}" destId="{6EB0FBCA-DA7C-458F-B59B-49F8F4A65155}" srcOrd="1" destOrd="0" parTransId="{2C34AD65-CE30-41B8-8E92-C531B735624C}" sibTransId="{DADB8968-DD95-4532-B2CE-9DAAF7E6C910}"/>
    <dgm:cxn modelId="{4E5ACB63-5292-4477-835C-3B33FA15CC60}" srcId="{A6D3166A-F2E1-4322-A158-B93151CBEBCA}" destId="{F86E9580-BAC2-456B-AF48-B06D687AEC8D}" srcOrd="4" destOrd="0" parTransId="{1755024C-68D7-438C-A9D4-C6B3504B3F62}" sibTransId="{45A08C94-8BA8-4B45-AB0C-BBB4FCBA2A87}"/>
    <dgm:cxn modelId="{61EC063B-6684-4F0C-BD1F-4D766DF1FC35}" type="presOf" srcId="{46A82A8B-E9A0-4284-B52C-40A71622F4E3}" destId="{C601238A-F849-4F94-99E7-5BA7669E7FFD}" srcOrd="0" destOrd="0" presId="urn:microsoft.com/office/officeart/2005/8/layout/hChevron3"/>
    <dgm:cxn modelId="{E43D6C76-28E5-42C8-AFD7-00EFC2972221}" srcId="{A6D3166A-F2E1-4322-A158-B93151CBEBCA}" destId="{CE94D53B-B068-476D-BA86-9266F4565E20}" srcOrd="0" destOrd="0" parTransId="{CB66EBA6-1987-4B61-9548-24B8B9A303DF}" sibTransId="{DCF78294-54D9-4335-A5D5-1D5D046F5543}"/>
    <dgm:cxn modelId="{44792685-01BB-40BC-9105-B15A3F60AC02}" srcId="{A6D3166A-F2E1-4322-A158-B93151CBEBCA}" destId="{46A82A8B-E9A0-4284-B52C-40A71622F4E3}" srcOrd="2" destOrd="0" parTransId="{C5BB5C88-AD5A-475C-AC7D-51154192E0EB}" sibTransId="{EA7A83E3-62DA-4E27-982A-B8B6F1260456}"/>
    <dgm:cxn modelId="{88C79E6F-A893-460B-B1E8-33266FB247C9}" type="presOf" srcId="{3B82165D-4C98-48E8-8F65-13D7FF89DF14}" destId="{55229AAF-235A-484C-924C-5CBF8EDCD56D}" srcOrd="0" destOrd="0" presId="urn:microsoft.com/office/officeart/2005/8/layout/hChevron3"/>
    <dgm:cxn modelId="{12CA3C1B-C29A-4372-8920-2528BEDC2CD7}" type="presParOf" srcId="{97D61B1A-DAE6-4CF8-A8DF-4456E267DE97}" destId="{D38BAD3A-DBEA-489B-9A2A-F5F979772E5E}" srcOrd="0" destOrd="0" presId="urn:microsoft.com/office/officeart/2005/8/layout/hChevron3"/>
    <dgm:cxn modelId="{D7BFC77F-AFD7-4F81-BF8A-C2B1396CF2EC}" type="presParOf" srcId="{97D61B1A-DAE6-4CF8-A8DF-4456E267DE97}" destId="{62FCF61B-1512-4CE4-8247-B986E9A56A6F}" srcOrd="1" destOrd="0" presId="urn:microsoft.com/office/officeart/2005/8/layout/hChevron3"/>
    <dgm:cxn modelId="{D22AE773-E6DB-427D-B448-D8F4A21F46BE}" type="presParOf" srcId="{97D61B1A-DAE6-4CF8-A8DF-4456E267DE97}" destId="{3F30F9F8-5C67-4117-92B4-81B631649032}" srcOrd="2" destOrd="0" presId="urn:microsoft.com/office/officeart/2005/8/layout/hChevron3"/>
    <dgm:cxn modelId="{197EDD9F-F5DF-4433-A4EB-81E6E05CA412}" type="presParOf" srcId="{97D61B1A-DAE6-4CF8-A8DF-4456E267DE97}" destId="{5EB3A37F-EA51-4866-8F21-097704092AFD}" srcOrd="3" destOrd="0" presId="urn:microsoft.com/office/officeart/2005/8/layout/hChevron3"/>
    <dgm:cxn modelId="{1CF8F537-1797-4012-93B7-2ADE50A945CC}" type="presParOf" srcId="{97D61B1A-DAE6-4CF8-A8DF-4456E267DE97}" destId="{C601238A-F849-4F94-99E7-5BA7669E7FFD}" srcOrd="4" destOrd="0" presId="urn:microsoft.com/office/officeart/2005/8/layout/hChevron3"/>
    <dgm:cxn modelId="{2426BDE8-0329-4E71-9C1B-4FE267F033B1}" type="presParOf" srcId="{97D61B1A-DAE6-4CF8-A8DF-4456E267DE97}" destId="{6568F5C0-A9E7-4E6E-A1CC-D29AB6CFF7E7}" srcOrd="5" destOrd="0" presId="urn:microsoft.com/office/officeart/2005/8/layout/hChevron3"/>
    <dgm:cxn modelId="{E991026E-0366-45C4-A02D-1F4BCE1E0955}" type="presParOf" srcId="{97D61B1A-DAE6-4CF8-A8DF-4456E267DE97}" destId="{55229AAF-235A-484C-924C-5CBF8EDCD56D}" srcOrd="6" destOrd="0" presId="urn:microsoft.com/office/officeart/2005/8/layout/hChevron3"/>
    <dgm:cxn modelId="{7617EA0C-8670-4D05-A971-FFE96ABF1B40}" type="presParOf" srcId="{97D61B1A-DAE6-4CF8-A8DF-4456E267DE97}" destId="{5F696CF9-8E70-4393-8ADF-6FC014E277A8}" srcOrd="7" destOrd="0" presId="urn:microsoft.com/office/officeart/2005/8/layout/hChevron3"/>
    <dgm:cxn modelId="{C1E32D12-9206-47DF-A331-9AA20C571F8E}" type="presParOf" srcId="{97D61B1A-DAE6-4CF8-A8DF-4456E267DE97}" destId="{2CB90AC5-FD46-4E20-8D22-90485C3540A0}" srcOrd="8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93033-0E09-4B13-9AC1-456558480F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3139BA1-8504-498C-B508-2990B7E2E303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范围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678E4420-0581-4DAF-973E-17D9F1A75D2D}" type="parTrans" cxnId="{A7F8FCD4-AFCA-4866-A52A-47AF01C41E54}">
      <dgm:prSet/>
      <dgm:spPr/>
      <dgm:t>
        <a:bodyPr/>
        <a:lstStyle/>
        <a:p>
          <a:endParaRPr lang="zh-CN" altLang="en-US"/>
        </a:p>
      </dgm:t>
    </dgm:pt>
    <dgm:pt modelId="{F9DEFF2D-B34E-4AC4-A958-7334B3BDCA2E}" type="sibTrans" cxnId="{A7F8FCD4-AFCA-4866-A52A-47AF01C41E54}">
      <dgm:prSet/>
      <dgm:spPr/>
      <dgm:t>
        <a:bodyPr/>
        <a:lstStyle/>
        <a:p>
          <a:endParaRPr lang="zh-CN" altLang="en-US"/>
        </a:p>
      </dgm:t>
    </dgm:pt>
    <dgm:pt modelId="{8AAD6E38-5F56-44AC-80CC-76E6E843A4DE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时间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0BF6B1A3-939E-4764-AEA6-2D62DCDD881A}" type="parTrans" cxnId="{E88C9E92-CCB0-4D02-9A3A-3C3B9C2420E6}">
      <dgm:prSet/>
      <dgm:spPr/>
      <dgm:t>
        <a:bodyPr/>
        <a:lstStyle/>
        <a:p>
          <a:endParaRPr lang="zh-CN" altLang="en-US"/>
        </a:p>
      </dgm:t>
    </dgm:pt>
    <dgm:pt modelId="{E35287C1-0FE3-47F4-BC45-EC8F97D89E5B}" type="sibTrans" cxnId="{E88C9E92-CCB0-4D02-9A3A-3C3B9C2420E6}">
      <dgm:prSet/>
      <dgm:spPr/>
      <dgm:t>
        <a:bodyPr/>
        <a:lstStyle/>
        <a:p>
          <a:endParaRPr lang="zh-CN" altLang="en-US"/>
        </a:p>
      </dgm:t>
    </dgm:pt>
    <dgm:pt modelId="{93006881-8CCB-4A03-9013-DDFD9D79EA04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沟通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E751EA67-F4A6-4695-9C2B-6AB83C88BD8D}" type="parTrans" cxnId="{4C8DD2F3-ED5C-45D7-89F6-0990B30CB87B}">
      <dgm:prSet/>
      <dgm:spPr/>
      <dgm:t>
        <a:bodyPr/>
        <a:lstStyle/>
        <a:p>
          <a:endParaRPr lang="zh-CN" altLang="en-US"/>
        </a:p>
      </dgm:t>
    </dgm:pt>
    <dgm:pt modelId="{31A2414E-A356-49FC-9FD8-489CA503A443}" type="sibTrans" cxnId="{4C8DD2F3-ED5C-45D7-89F6-0990B30CB87B}">
      <dgm:prSet/>
      <dgm:spPr/>
      <dgm:t>
        <a:bodyPr/>
        <a:lstStyle/>
        <a:p>
          <a:endParaRPr lang="zh-CN" altLang="en-US"/>
        </a:p>
      </dgm:t>
    </dgm:pt>
    <dgm:pt modelId="{7A49616B-1AA1-4FCF-B051-CDD1F05F9141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采购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A7DA2472-7549-4573-9302-7E4F1403D766}" type="parTrans" cxnId="{FB8DDFB3-7BD7-4BAF-8990-AE362186B387}">
      <dgm:prSet/>
      <dgm:spPr/>
      <dgm:t>
        <a:bodyPr/>
        <a:lstStyle/>
        <a:p>
          <a:endParaRPr lang="zh-CN" altLang="en-US"/>
        </a:p>
      </dgm:t>
    </dgm:pt>
    <dgm:pt modelId="{A0D0429A-C23C-4F75-A9DA-094A855DE4C9}" type="sibTrans" cxnId="{FB8DDFB3-7BD7-4BAF-8990-AE362186B387}">
      <dgm:prSet/>
      <dgm:spPr/>
      <dgm:t>
        <a:bodyPr/>
        <a:lstStyle/>
        <a:p>
          <a:endParaRPr lang="zh-CN" altLang="en-US"/>
        </a:p>
      </dgm:t>
    </dgm:pt>
    <dgm:pt modelId="{05BA5588-2083-4246-B086-94DC453ABD9F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综合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A711B7B5-09B8-4194-ACAA-57DB9EC90BEA}" type="parTrans" cxnId="{3479C9A7-11D6-4BCC-B127-E89DF7161DDD}">
      <dgm:prSet/>
      <dgm:spPr/>
      <dgm:t>
        <a:bodyPr/>
        <a:lstStyle/>
        <a:p>
          <a:endParaRPr lang="zh-CN" altLang="en-US"/>
        </a:p>
      </dgm:t>
    </dgm:pt>
    <dgm:pt modelId="{684A2825-C805-4582-A214-A946DF5998AF}" type="sibTrans" cxnId="{3479C9A7-11D6-4BCC-B127-E89DF7161DDD}">
      <dgm:prSet/>
      <dgm:spPr/>
      <dgm:t>
        <a:bodyPr/>
        <a:lstStyle/>
        <a:p>
          <a:endParaRPr lang="zh-CN" altLang="en-US"/>
        </a:p>
      </dgm:t>
    </dgm:pt>
    <dgm:pt modelId="{3FC6D175-FDF9-451D-AEB4-6EA0914C9887}">
      <dgm:prSet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费用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161C4CB5-AF3D-4254-A25F-1D148C134F8A}" type="parTrans" cxnId="{173B2E4B-C810-4B00-BADF-4897A3FB7C1E}">
      <dgm:prSet/>
      <dgm:spPr/>
      <dgm:t>
        <a:bodyPr/>
        <a:lstStyle/>
        <a:p>
          <a:endParaRPr lang="zh-CN" altLang="en-US"/>
        </a:p>
      </dgm:t>
    </dgm:pt>
    <dgm:pt modelId="{6696F9DD-6AC2-43E6-912D-2A7DE21B39C5}" type="sibTrans" cxnId="{173B2E4B-C810-4B00-BADF-4897A3FB7C1E}">
      <dgm:prSet/>
      <dgm:spPr/>
      <dgm:t>
        <a:bodyPr/>
        <a:lstStyle/>
        <a:p>
          <a:endParaRPr lang="zh-CN" altLang="en-US"/>
        </a:p>
      </dgm:t>
    </dgm:pt>
    <dgm:pt modelId="{2A5AD71A-91F5-4969-B64B-9880C27F61F1}">
      <dgm:prSet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质量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5533DF08-B229-4D6E-9E7F-D3AE84B1695F}" type="parTrans" cxnId="{32BFEE8F-BD9E-407E-9782-45DADDF5CF2A}">
      <dgm:prSet/>
      <dgm:spPr/>
      <dgm:t>
        <a:bodyPr/>
        <a:lstStyle/>
        <a:p>
          <a:endParaRPr lang="zh-CN" altLang="en-US"/>
        </a:p>
      </dgm:t>
    </dgm:pt>
    <dgm:pt modelId="{C312C84B-BBD3-4D97-A84F-E5309C575378}" type="sibTrans" cxnId="{32BFEE8F-BD9E-407E-9782-45DADDF5CF2A}">
      <dgm:prSet/>
      <dgm:spPr/>
      <dgm:t>
        <a:bodyPr/>
        <a:lstStyle/>
        <a:p>
          <a:endParaRPr lang="zh-CN" altLang="en-US"/>
        </a:p>
      </dgm:t>
    </dgm:pt>
    <dgm:pt modelId="{AA2F0195-6E16-45F6-ABE6-7E5EE07196ED}">
      <dgm:prSet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资源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B0353B08-0C1E-446B-B693-212BDC16064D}" type="parTrans" cxnId="{4812EAD1-7D78-4547-A920-DA7FD1F2CAC3}">
      <dgm:prSet/>
      <dgm:spPr/>
      <dgm:t>
        <a:bodyPr/>
        <a:lstStyle/>
        <a:p>
          <a:endParaRPr lang="zh-CN" altLang="en-US"/>
        </a:p>
      </dgm:t>
    </dgm:pt>
    <dgm:pt modelId="{0787738B-4B92-4CA8-870C-F4A0A2803F9F}" type="sibTrans" cxnId="{4812EAD1-7D78-4547-A920-DA7FD1F2CAC3}">
      <dgm:prSet/>
      <dgm:spPr/>
      <dgm:t>
        <a:bodyPr/>
        <a:lstStyle/>
        <a:p>
          <a:endParaRPr lang="zh-CN" altLang="en-US"/>
        </a:p>
      </dgm:t>
    </dgm:pt>
    <dgm:pt modelId="{BA92EE52-69B1-4EB2-8066-40674226DCB7}">
      <dgm:prSet custT="1"/>
      <dgm:spPr/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rPr>
            <a:t>风险</a:t>
          </a:r>
          <a:endParaRPr lang="zh-CN" altLang="en-US" sz="3200" dirty="0">
            <a:solidFill>
              <a:schemeClr val="bg1"/>
            </a:solidFill>
          </a:endParaRPr>
        </a:p>
      </dgm:t>
    </dgm:pt>
    <dgm:pt modelId="{FB50FF5F-3C68-4B35-8C9F-75DF957FDF12}" type="parTrans" cxnId="{C0BB4C8C-1F36-4803-9722-7A350B8CB67D}">
      <dgm:prSet/>
      <dgm:spPr/>
      <dgm:t>
        <a:bodyPr/>
        <a:lstStyle/>
        <a:p>
          <a:endParaRPr lang="zh-CN" altLang="en-US"/>
        </a:p>
      </dgm:t>
    </dgm:pt>
    <dgm:pt modelId="{42A2437B-67C7-4F3E-A9FF-50249CDC8DB2}" type="sibTrans" cxnId="{C0BB4C8C-1F36-4803-9722-7A350B8CB67D}">
      <dgm:prSet/>
      <dgm:spPr/>
      <dgm:t>
        <a:bodyPr/>
        <a:lstStyle/>
        <a:p>
          <a:endParaRPr lang="zh-CN" altLang="en-US"/>
        </a:p>
      </dgm:t>
    </dgm:pt>
    <dgm:pt modelId="{382F0E6D-6E55-4F8F-BC31-0264FA933D99}" type="pres">
      <dgm:prSet presAssocID="{C8793033-0E09-4B13-9AC1-456558480F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B4EF6B-306E-49D3-8CC1-80C11B7E98C5}" type="pres">
      <dgm:prSet presAssocID="{23139BA1-8504-498C-B508-2990B7E2E30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50F71E-87C9-4E86-9EB4-70708588B71D}" type="pres">
      <dgm:prSet presAssocID="{F9DEFF2D-B34E-4AC4-A958-7334B3BDCA2E}" presName="sibTrans" presStyleCnt="0"/>
      <dgm:spPr/>
    </dgm:pt>
    <dgm:pt modelId="{38662DAE-44CA-43EA-A57E-802A76D4EB21}" type="pres">
      <dgm:prSet presAssocID="{8AAD6E38-5F56-44AC-80CC-76E6E843A4D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12020E-2716-4C05-8E73-7F172F846D53}" type="pres">
      <dgm:prSet presAssocID="{E35287C1-0FE3-47F4-BC45-EC8F97D89E5B}" presName="sibTrans" presStyleCnt="0"/>
      <dgm:spPr/>
    </dgm:pt>
    <dgm:pt modelId="{8479C21B-9638-4B2E-A7F7-4921306C4FE2}" type="pres">
      <dgm:prSet presAssocID="{3FC6D175-FDF9-451D-AEB4-6EA0914C98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C17FFB-8B5A-4B60-9EFA-23520081958F}" type="pres">
      <dgm:prSet presAssocID="{6696F9DD-6AC2-43E6-912D-2A7DE21B39C5}" presName="sibTrans" presStyleCnt="0"/>
      <dgm:spPr/>
    </dgm:pt>
    <dgm:pt modelId="{AD232761-B6B5-4F3C-8954-5E04D87E44B5}" type="pres">
      <dgm:prSet presAssocID="{2A5AD71A-91F5-4969-B64B-9880C27F61F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FC2AA9-3AFA-4CB6-9BAD-29B7767862B6}" type="pres">
      <dgm:prSet presAssocID="{C312C84B-BBD3-4D97-A84F-E5309C575378}" presName="sibTrans" presStyleCnt="0"/>
      <dgm:spPr/>
    </dgm:pt>
    <dgm:pt modelId="{895616A8-8A54-4D71-BCCE-DED3CAC9217C}" type="pres">
      <dgm:prSet presAssocID="{AA2F0195-6E16-45F6-ABE6-7E5EE07196E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51CFC7-8B2A-4B81-B23D-C3B73CA6287D}" type="pres">
      <dgm:prSet presAssocID="{0787738B-4B92-4CA8-870C-F4A0A2803F9F}" presName="sibTrans" presStyleCnt="0"/>
      <dgm:spPr/>
    </dgm:pt>
    <dgm:pt modelId="{3CA10070-35C8-4AFD-9500-287D73DCAFDF}" type="pres">
      <dgm:prSet presAssocID="{BA92EE52-69B1-4EB2-8066-40674226DCB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EB032F-1222-4D83-984B-81B297F11AE9}" type="pres">
      <dgm:prSet presAssocID="{42A2437B-67C7-4F3E-A9FF-50249CDC8DB2}" presName="sibTrans" presStyleCnt="0"/>
      <dgm:spPr/>
    </dgm:pt>
    <dgm:pt modelId="{CF2479D9-A9A7-4287-93D6-ADCAE4AC5A84}" type="pres">
      <dgm:prSet presAssocID="{93006881-8CCB-4A03-9013-DDFD9D79EA0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22225A-6B49-4CB7-B59D-E8DA9E3D957B}" type="pres">
      <dgm:prSet presAssocID="{31A2414E-A356-49FC-9FD8-489CA503A443}" presName="sibTrans" presStyleCnt="0"/>
      <dgm:spPr/>
    </dgm:pt>
    <dgm:pt modelId="{B639DC44-C235-4722-8184-5A42C4A622A6}" type="pres">
      <dgm:prSet presAssocID="{7A49616B-1AA1-4FCF-B051-CDD1F05F914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30C17-2793-4395-BB0A-68CF6A1C2164}" type="pres">
      <dgm:prSet presAssocID="{A0D0429A-C23C-4F75-A9DA-094A855DE4C9}" presName="sibTrans" presStyleCnt="0"/>
      <dgm:spPr/>
    </dgm:pt>
    <dgm:pt modelId="{0ED68519-3F82-4B8D-B002-1F07C08AF07B}" type="pres">
      <dgm:prSet presAssocID="{05BA5588-2083-4246-B086-94DC453ABD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67ED198-3F5F-429B-9452-5287C8472CB1}" type="presOf" srcId="{C8793033-0E09-4B13-9AC1-456558480FC4}" destId="{382F0E6D-6E55-4F8F-BC31-0264FA933D99}" srcOrd="0" destOrd="0" presId="urn:microsoft.com/office/officeart/2005/8/layout/default"/>
    <dgm:cxn modelId="{E88C9E92-CCB0-4D02-9A3A-3C3B9C2420E6}" srcId="{C8793033-0E09-4B13-9AC1-456558480FC4}" destId="{8AAD6E38-5F56-44AC-80CC-76E6E843A4DE}" srcOrd="1" destOrd="0" parTransId="{0BF6B1A3-939E-4764-AEA6-2D62DCDD881A}" sibTransId="{E35287C1-0FE3-47F4-BC45-EC8F97D89E5B}"/>
    <dgm:cxn modelId="{843740F0-4B1C-4854-BE6E-F5FDF67024AB}" type="presOf" srcId="{BA92EE52-69B1-4EB2-8066-40674226DCB7}" destId="{3CA10070-35C8-4AFD-9500-287D73DCAFDF}" srcOrd="0" destOrd="0" presId="urn:microsoft.com/office/officeart/2005/8/layout/default"/>
    <dgm:cxn modelId="{4812EAD1-7D78-4547-A920-DA7FD1F2CAC3}" srcId="{C8793033-0E09-4B13-9AC1-456558480FC4}" destId="{AA2F0195-6E16-45F6-ABE6-7E5EE07196ED}" srcOrd="4" destOrd="0" parTransId="{B0353B08-0C1E-446B-B693-212BDC16064D}" sibTransId="{0787738B-4B92-4CA8-870C-F4A0A2803F9F}"/>
    <dgm:cxn modelId="{E18A5F47-477B-438E-8A43-88B5A22A14F0}" type="presOf" srcId="{7A49616B-1AA1-4FCF-B051-CDD1F05F9141}" destId="{B639DC44-C235-4722-8184-5A42C4A622A6}" srcOrd="0" destOrd="0" presId="urn:microsoft.com/office/officeart/2005/8/layout/default"/>
    <dgm:cxn modelId="{6B6366AE-33E1-4CFC-B46F-58C1B9AECC14}" type="presOf" srcId="{05BA5588-2083-4246-B086-94DC453ABD9F}" destId="{0ED68519-3F82-4B8D-B002-1F07C08AF07B}" srcOrd="0" destOrd="0" presId="urn:microsoft.com/office/officeart/2005/8/layout/default"/>
    <dgm:cxn modelId="{7458F3D6-DDF4-4EBA-8724-FB3CA8544867}" type="presOf" srcId="{AA2F0195-6E16-45F6-ABE6-7E5EE07196ED}" destId="{895616A8-8A54-4D71-BCCE-DED3CAC9217C}" srcOrd="0" destOrd="0" presId="urn:microsoft.com/office/officeart/2005/8/layout/default"/>
    <dgm:cxn modelId="{CB3C2BDE-417B-441C-A514-4A5F88E3E0A7}" type="presOf" srcId="{3FC6D175-FDF9-451D-AEB4-6EA0914C9887}" destId="{8479C21B-9638-4B2E-A7F7-4921306C4FE2}" srcOrd="0" destOrd="0" presId="urn:microsoft.com/office/officeart/2005/8/layout/default"/>
    <dgm:cxn modelId="{3479C9A7-11D6-4BCC-B127-E89DF7161DDD}" srcId="{C8793033-0E09-4B13-9AC1-456558480FC4}" destId="{05BA5588-2083-4246-B086-94DC453ABD9F}" srcOrd="8" destOrd="0" parTransId="{A711B7B5-09B8-4194-ACAA-57DB9EC90BEA}" sibTransId="{684A2825-C805-4582-A214-A946DF5998AF}"/>
    <dgm:cxn modelId="{FB8DDFB3-7BD7-4BAF-8990-AE362186B387}" srcId="{C8793033-0E09-4B13-9AC1-456558480FC4}" destId="{7A49616B-1AA1-4FCF-B051-CDD1F05F9141}" srcOrd="7" destOrd="0" parTransId="{A7DA2472-7549-4573-9302-7E4F1403D766}" sibTransId="{A0D0429A-C23C-4F75-A9DA-094A855DE4C9}"/>
    <dgm:cxn modelId="{A7F8FCD4-AFCA-4866-A52A-47AF01C41E54}" srcId="{C8793033-0E09-4B13-9AC1-456558480FC4}" destId="{23139BA1-8504-498C-B508-2990B7E2E303}" srcOrd="0" destOrd="0" parTransId="{678E4420-0581-4DAF-973E-17D9F1A75D2D}" sibTransId="{F9DEFF2D-B34E-4AC4-A958-7334B3BDCA2E}"/>
    <dgm:cxn modelId="{4C8DD2F3-ED5C-45D7-89F6-0990B30CB87B}" srcId="{C8793033-0E09-4B13-9AC1-456558480FC4}" destId="{93006881-8CCB-4A03-9013-DDFD9D79EA04}" srcOrd="6" destOrd="0" parTransId="{E751EA67-F4A6-4695-9C2B-6AB83C88BD8D}" sibTransId="{31A2414E-A356-49FC-9FD8-489CA503A443}"/>
    <dgm:cxn modelId="{A4B6A569-1EDD-4252-BBBA-5A1CA9341B48}" type="presOf" srcId="{23139BA1-8504-498C-B508-2990B7E2E303}" destId="{88B4EF6B-306E-49D3-8CC1-80C11B7E98C5}" srcOrd="0" destOrd="0" presId="urn:microsoft.com/office/officeart/2005/8/layout/default"/>
    <dgm:cxn modelId="{3475ACFE-D3F4-4572-9F7C-3C54AF42A4DD}" type="presOf" srcId="{8AAD6E38-5F56-44AC-80CC-76E6E843A4DE}" destId="{38662DAE-44CA-43EA-A57E-802A76D4EB21}" srcOrd="0" destOrd="0" presId="urn:microsoft.com/office/officeart/2005/8/layout/default"/>
    <dgm:cxn modelId="{A9A967E4-44B5-4023-8E1F-E195324EF4D0}" type="presOf" srcId="{2A5AD71A-91F5-4969-B64B-9880C27F61F1}" destId="{AD232761-B6B5-4F3C-8954-5E04D87E44B5}" srcOrd="0" destOrd="0" presId="urn:microsoft.com/office/officeart/2005/8/layout/default"/>
    <dgm:cxn modelId="{32BFEE8F-BD9E-407E-9782-45DADDF5CF2A}" srcId="{C8793033-0E09-4B13-9AC1-456558480FC4}" destId="{2A5AD71A-91F5-4969-B64B-9880C27F61F1}" srcOrd="3" destOrd="0" parTransId="{5533DF08-B229-4D6E-9E7F-D3AE84B1695F}" sibTransId="{C312C84B-BBD3-4D97-A84F-E5309C575378}"/>
    <dgm:cxn modelId="{173B2E4B-C810-4B00-BADF-4897A3FB7C1E}" srcId="{C8793033-0E09-4B13-9AC1-456558480FC4}" destId="{3FC6D175-FDF9-451D-AEB4-6EA0914C9887}" srcOrd="2" destOrd="0" parTransId="{161C4CB5-AF3D-4254-A25F-1D148C134F8A}" sibTransId="{6696F9DD-6AC2-43E6-912D-2A7DE21B39C5}"/>
    <dgm:cxn modelId="{8BA8FAF6-0F0F-438A-9F34-2D5E564E4948}" type="presOf" srcId="{93006881-8CCB-4A03-9013-DDFD9D79EA04}" destId="{CF2479D9-A9A7-4287-93D6-ADCAE4AC5A84}" srcOrd="0" destOrd="0" presId="urn:microsoft.com/office/officeart/2005/8/layout/default"/>
    <dgm:cxn modelId="{C0BB4C8C-1F36-4803-9722-7A350B8CB67D}" srcId="{C8793033-0E09-4B13-9AC1-456558480FC4}" destId="{BA92EE52-69B1-4EB2-8066-40674226DCB7}" srcOrd="5" destOrd="0" parTransId="{FB50FF5F-3C68-4B35-8C9F-75DF957FDF12}" sibTransId="{42A2437B-67C7-4F3E-A9FF-50249CDC8DB2}"/>
    <dgm:cxn modelId="{67E31B83-D010-4AA8-9D51-9118C90A7401}" type="presParOf" srcId="{382F0E6D-6E55-4F8F-BC31-0264FA933D99}" destId="{88B4EF6B-306E-49D3-8CC1-80C11B7E98C5}" srcOrd="0" destOrd="0" presId="urn:microsoft.com/office/officeart/2005/8/layout/default"/>
    <dgm:cxn modelId="{1C304170-D66C-4389-8366-FD557FCAFFBA}" type="presParOf" srcId="{382F0E6D-6E55-4F8F-BC31-0264FA933D99}" destId="{4650F71E-87C9-4E86-9EB4-70708588B71D}" srcOrd="1" destOrd="0" presId="urn:microsoft.com/office/officeart/2005/8/layout/default"/>
    <dgm:cxn modelId="{F3F09138-2D6A-4987-94F6-A56D172BA105}" type="presParOf" srcId="{382F0E6D-6E55-4F8F-BC31-0264FA933D99}" destId="{38662DAE-44CA-43EA-A57E-802A76D4EB21}" srcOrd="2" destOrd="0" presId="urn:microsoft.com/office/officeart/2005/8/layout/default"/>
    <dgm:cxn modelId="{6EEE39F1-64D9-46BD-A77D-DDCDA966C3CB}" type="presParOf" srcId="{382F0E6D-6E55-4F8F-BC31-0264FA933D99}" destId="{7412020E-2716-4C05-8E73-7F172F846D53}" srcOrd="3" destOrd="0" presId="urn:microsoft.com/office/officeart/2005/8/layout/default"/>
    <dgm:cxn modelId="{A7C1CABC-2B4D-4E09-9650-2D50D263AD7C}" type="presParOf" srcId="{382F0E6D-6E55-4F8F-BC31-0264FA933D99}" destId="{8479C21B-9638-4B2E-A7F7-4921306C4FE2}" srcOrd="4" destOrd="0" presId="urn:microsoft.com/office/officeart/2005/8/layout/default"/>
    <dgm:cxn modelId="{1EA5F92E-B18E-4677-A565-9AB35E63918F}" type="presParOf" srcId="{382F0E6D-6E55-4F8F-BC31-0264FA933D99}" destId="{9EC17FFB-8B5A-4B60-9EFA-23520081958F}" srcOrd="5" destOrd="0" presId="urn:microsoft.com/office/officeart/2005/8/layout/default"/>
    <dgm:cxn modelId="{67E83965-B513-4097-8EF8-24911768A8AF}" type="presParOf" srcId="{382F0E6D-6E55-4F8F-BC31-0264FA933D99}" destId="{AD232761-B6B5-4F3C-8954-5E04D87E44B5}" srcOrd="6" destOrd="0" presId="urn:microsoft.com/office/officeart/2005/8/layout/default"/>
    <dgm:cxn modelId="{74C60006-3951-43A6-9387-6BD3166CE8C4}" type="presParOf" srcId="{382F0E6D-6E55-4F8F-BC31-0264FA933D99}" destId="{A8FC2AA9-3AFA-4CB6-9BAD-29B7767862B6}" srcOrd="7" destOrd="0" presId="urn:microsoft.com/office/officeart/2005/8/layout/default"/>
    <dgm:cxn modelId="{F920CAAE-5B4F-444D-B51A-A518B8320115}" type="presParOf" srcId="{382F0E6D-6E55-4F8F-BC31-0264FA933D99}" destId="{895616A8-8A54-4D71-BCCE-DED3CAC9217C}" srcOrd="8" destOrd="0" presId="urn:microsoft.com/office/officeart/2005/8/layout/default"/>
    <dgm:cxn modelId="{CD576D87-866E-4A68-B47C-964396C84EB5}" type="presParOf" srcId="{382F0E6D-6E55-4F8F-BC31-0264FA933D99}" destId="{3551CFC7-8B2A-4B81-B23D-C3B73CA6287D}" srcOrd="9" destOrd="0" presId="urn:microsoft.com/office/officeart/2005/8/layout/default"/>
    <dgm:cxn modelId="{95C1A4B0-F94E-4CAB-9E66-DCD1884EDAA3}" type="presParOf" srcId="{382F0E6D-6E55-4F8F-BC31-0264FA933D99}" destId="{3CA10070-35C8-4AFD-9500-287D73DCAFDF}" srcOrd="10" destOrd="0" presId="urn:microsoft.com/office/officeart/2005/8/layout/default"/>
    <dgm:cxn modelId="{FF910365-4899-4010-B3E9-6F881B12BBF9}" type="presParOf" srcId="{382F0E6D-6E55-4F8F-BC31-0264FA933D99}" destId="{8AEB032F-1222-4D83-984B-81B297F11AE9}" srcOrd="11" destOrd="0" presId="urn:microsoft.com/office/officeart/2005/8/layout/default"/>
    <dgm:cxn modelId="{08BF3DE5-C410-4044-B167-413E93963FFD}" type="presParOf" srcId="{382F0E6D-6E55-4F8F-BC31-0264FA933D99}" destId="{CF2479D9-A9A7-4287-93D6-ADCAE4AC5A84}" srcOrd="12" destOrd="0" presId="urn:microsoft.com/office/officeart/2005/8/layout/default"/>
    <dgm:cxn modelId="{9B625671-351D-4971-AE04-6D814DDCD4CE}" type="presParOf" srcId="{382F0E6D-6E55-4F8F-BC31-0264FA933D99}" destId="{9C22225A-6B49-4CB7-B59D-E8DA9E3D957B}" srcOrd="13" destOrd="0" presId="urn:microsoft.com/office/officeart/2005/8/layout/default"/>
    <dgm:cxn modelId="{32EB5973-A3B0-4212-B161-04B5047E6B74}" type="presParOf" srcId="{382F0E6D-6E55-4F8F-BC31-0264FA933D99}" destId="{B639DC44-C235-4722-8184-5A42C4A622A6}" srcOrd="14" destOrd="0" presId="urn:microsoft.com/office/officeart/2005/8/layout/default"/>
    <dgm:cxn modelId="{FF7A6D46-4CAC-4BD8-AA31-5E518E3FE14B}" type="presParOf" srcId="{382F0E6D-6E55-4F8F-BC31-0264FA933D99}" destId="{21C30C17-2793-4395-BB0A-68CF6A1C2164}" srcOrd="15" destOrd="0" presId="urn:microsoft.com/office/officeart/2005/8/layout/default"/>
    <dgm:cxn modelId="{3E4CBFE2-7C92-4EBE-8367-CBFFC437694E}" type="presParOf" srcId="{382F0E6D-6E55-4F8F-BC31-0264FA933D99}" destId="{0ED68519-3F82-4B8D-B002-1F07C08AF07B}" srcOrd="1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BC374-7CA4-452B-911B-BAD3FA47C187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9ACA8-D1FD-4AF1-B8F0-DC23C47ED9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C:\Users\guochengping\Documents\2016\收到文件\设计院工程照\三峡大坝全景(zhangaizhong)1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zhanghongquan\Desktop\长江设计院标志源文件\长江设计院标志（全称）PNG文件\4 长江设计院标志（全称）（左右组合）p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04"/>
            <a:ext cx="2920133" cy="4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/>
          <p:nvPr userDrawn="1"/>
        </p:nvSpPr>
        <p:spPr>
          <a:xfrm flipV="1">
            <a:off x="0" y="1000108"/>
            <a:ext cx="9144000" cy="45719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0365F-C84B-44CD-BDF6-844B7771CA40}" type="datetimeFigureOut">
              <a:rPr lang="zh-CN" altLang="en-US" smtClean="0"/>
              <a:pPr/>
              <a:t>2017/6/27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B567-09D8-45C2-8C52-C7D4C25AED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715436" cy="147002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水利勘察设计单位质量管理（二）</a:t>
            </a:r>
            <a:endParaRPr lang="zh-CN" altLang="en-US" sz="40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28960" y="4786322"/>
            <a:ext cx="5715040" cy="82868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过程</a:t>
            </a:r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方法</a:t>
            </a:r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的</a:t>
            </a:r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应用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郭澄平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sz="32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00108"/>
            <a:ext cx="8715436" cy="5643602"/>
          </a:xfrm>
        </p:spPr>
        <p:txBody>
          <a:bodyPr/>
          <a:lstStyle/>
          <a:p>
            <a:pPr>
              <a:buNone/>
            </a:pPr>
            <a:r>
              <a:rPr lang="zh-CN" altLang="en-US" sz="28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结合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</a:rPr>
              <a:t>IPMP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项目管理理论和管理体系标准，确定项目综合管理过程：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B05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42910" y="2786058"/>
          <a:ext cx="8072494" cy="3929090"/>
        </p:xfrm>
        <a:graphic>
          <a:graphicData uri="http://schemas.openxmlformats.org/presentationml/2006/ole">
            <p:oleObj spid="_x0000_s70658" name="文档" r:id="rId3" imgW="6248343" imgH="3610324" progId="Word.Document.12">
              <p:embed/>
            </p:oleObj>
          </a:graphicData>
        </a:graphic>
      </p:graphicFrame>
      <p:sp>
        <p:nvSpPr>
          <p:cNvPr id="5" name="下箭头标注 4"/>
          <p:cNvSpPr/>
          <p:nvPr/>
        </p:nvSpPr>
        <p:spPr>
          <a:xfrm>
            <a:off x="642910" y="2000240"/>
            <a:ext cx="2143140" cy="785818"/>
          </a:xfrm>
          <a:prstGeom prst="downArrowCallou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项目综合过程</a:t>
            </a:r>
            <a:endParaRPr lang="zh-CN" altLang="en-US" sz="2000" b="1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下箭头标注 5"/>
          <p:cNvSpPr/>
          <p:nvPr/>
        </p:nvSpPr>
        <p:spPr>
          <a:xfrm>
            <a:off x="4500562" y="1928802"/>
            <a:ext cx="2357454" cy="785818"/>
          </a:xfrm>
          <a:prstGeom prst="downArrowCallou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项目监控内容</a:t>
            </a:r>
            <a:endParaRPr lang="zh-CN" altLang="en-US" sz="20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水利水电工程勘测设计项目主要专业过程</a:t>
            </a:r>
            <a:endParaRPr lang="en-US" altLang="zh-CN" sz="2800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勘察项目过程（虚线框表示过程监控内容）</a:t>
            </a:r>
            <a:endParaRPr lang="en-US" altLang="zh-CN" sz="20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2000" dirty="0"/>
          </a:p>
        </p:txBody>
      </p:sp>
      <p:sp>
        <p:nvSpPr>
          <p:cNvPr id="4" name="圆角矩形 3"/>
          <p:cNvSpPr/>
          <p:nvPr/>
        </p:nvSpPr>
        <p:spPr>
          <a:xfrm>
            <a:off x="2500298" y="2357430"/>
            <a:ext cx="228601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勘察项目要求确定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43174" y="3214686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勘察项目策划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857752" y="3214686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勘察项目准备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43174" y="4071942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勘察现场实施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57752" y="4071942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勘察过程检验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643174" y="4929198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勘察内业整理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285984" y="5786454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勘察交付、服务与归档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857752" y="4929198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勘察成果审查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72330" y="3071810"/>
            <a:ext cx="1857388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资源（包括知识）准备；与设计接口</a:t>
            </a:r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7072330" y="4000504"/>
            <a:ext cx="1857388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各专业检验、外业综合验收；与设计沟通</a:t>
            </a:r>
            <a:endParaRPr lang="zh-CN" altLang="en-US" sz="1400" dirty="0"/>
          </a:p>
        </p:txBody>
      </p:sp>
      <p:sp>
        <p:nvSpPr>
          <p:cNvPr id="14" name="圆角矩形 13"/>
          <p:cNvSpPr/>
          <p:nvPr/>
        </p:nvSpPr>
        <p:spPr>
          <a:xfrm>
            <a:off x="7072330" y="4857760"/>
            <a:ext cx="1785950" cy="71438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引用资料审查、各专业校审、成果综合审查</a:t>
            </a:r>
            <a:endParaRPr lang="zh-CN" altLang="en-US" sz="1400" dirty="0"/>
          </a:p>
        </p:txBody>
      </p:sp>
      <p:sp>
        <p:nvSpPr>
          <p:cNvPr id="15" name="圆角矩形 14"/>
          <p:cNvSpPr/>
          <p:nvPr/>
        </p:nvSpPr>
        <p:spPr>
          <a:xfrm>
            <a:off x="285720" y="5715016"/>
            <a:ext cx="1785950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交付、服务、归档；知识积累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>
          <a:xfrm>
            <a:off x="285720" y="3071810"/>
            <a:ext cx="1785950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方案确定；资源、接口、进度等安排</a:t>
            </a:r>
            <a:endParaRPr lang="zh-CN" altLang="en-US" sz="1400" dirty="0"/>
          </a:p>
        </p:txBody>
      </p:sp>
      <p:sp>
        <p:nvSpPr>
          <p:cNvPr id="17" name="圆角矩形 16"/>
          <p:cNvSpPr/>
          <p:nvPr/>
        </p:nvSpPr>
        <p:spPr>
          <a:xfrm>
            <a:off x="285720" y="4000504"/>
            <a:ext cx="1785950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资料完整、准确；风险控制</a:t>
            </a:r>
            <a:endParaRPr lang="zh-CN" altLang="en-US" sz="1400" dirty="0"/>
          </a:p>
        </p:txBody>
      </p:sp>
      <p:sp>
        <p:nvSpPr>
          <p:cNvPr id="18" name="圆角矩形 17"/>
          <p:cNvSpPr/>
          <p:nvPr/>
        </p:nvSpPr>
        <p:spPr>
          <a:xfrm>
            <a:off x="285720" y="4786322"/>
            <a:ext cx="1785950" cy="71438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资料引用、传递准确；分析合理；成果满足要求</a:t>
            </a:r>
            <a:endParaRPr lang="zh-CN" altLang="en-US" sz="1400" dirty="0"/>
          </a:p>
        </p:txBody>
      </p:sp>
      <p:sp>
        <p:nvSpPr>
          <p:cNvPr id="19" name="圆角矩形 18"/>
          <p:cNvSpPr/>
          <p:nvPr/>
        </p:nvSpPr>
        <p:spPr>
          <a:xfrm>
            <a:off x="142844" y="2357430"/>
            <a:ext cx="200026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要求确定、风险识别</a:t>
            </a:r>
            <a:endParaRPr lang="zh-CN" altLang="en-US" sz="1400" dirty="0"/>
          </a:p>
        </p:txBody>
      </p:sp>
      <p:sp>
        <p:nvSpPr>
          <p:cNvPr id="22" name="下箭头 21"/>
          <p:cNvSpPr/>
          <p:nvPr/>
        </p:nvSpPr>
        <p:spPr>
          <a:xfrm>
            <a:off x="3428992" y="2786058"/>
            <a:ext cx="142876" cy="4286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3428992" y="3643314"/>
            <a:ext cx="142876" cy="4286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 flipH="1">
            <a:off x="3428992" y="4500570"/>
            <a:ext cx="142876" cy="4286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3428992" y="5357826"/>
            <a:ext cx="142876" cy="4286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stCxn id="5" idx="3"/>
            <a:endCxn id="6" idx="1"/>
          </p:cNvCxnSpPr>
          <p:nvPr/>
        </p:nvCxnSpPr>
        <p:spPr>
          <a:xfrm>
            <a:off x="4429124" y="3429000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429124" y="4286256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29124" y="5143512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9" idx="3"/>
            <a:endCxn id="4" idx="1"/>
          </p:cNvCxnSpPr>
          <p:nvPr/>
        </p:nvCxnSpPr>
        <p:spPr>
          <a:xfrm>
            <a:off x="2143108" y="2571744"/>
            <a:ext cx="35719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6" idx="3"/>
            <a:endCxn id="5" idx="1"/>
          </p:cNvCxnSpPr>
          <p:nvPr/>
        </p:nvCxnSpPr>
        <p:spPr>
          <a:xfrm>
            <a:off x="2071670" y="3393281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2071670" y="4286256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2071670" y="5143512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15" idx="3"/>
            <a:endCxn id="10" idx="1"/>
          </p:cNvCxnSpPr>
          <p:nvPr/>
        </p:nvCxnSpPr>
        <p:spPr>
          <a:xfrm>
            <a:off x="2071670" y="6000768"/>
            <a:ext cx="214314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12" idx="1"/>
            <a:endCxn id="6" idx="3"/>
          </p:cNvCxnSpPr>
          <p:nvPr/>
        </p:nvCxnSpPr>
        <p:spPr>
          <a:xfrm rot="10800000" flipV="1">
            <a:off x="6643702" y="3357562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rot="10800000" flipV="1">
            <a:off x="6643702" y="4214818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0800000" flipV="1">
            <a:off x="6643702" y="5143512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水利水电工程勘测设计项目主要专业过程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规划、咨询项目过程（虚线框表示过程监控内容）</a:t>
            </a:r>
            <a:endParaRPr lang="en-US" altLang="zh-CN" sz="20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571736" y="2071678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项目要求确定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71736" y="2800346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大纲或计划编制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14612" y="3500438"/>
            <a:ext cx="164307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基本资料收集、整理、分析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86314" y="3571876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调研、查勘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14612" y="4357694"/>
            <a:ext cx="164307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规划咨询方案研究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86314" y="4429132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补充收集资料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43174" y="5214950"/>
            <a:ext cx="17859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规划咨询报告编制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57752" y="5286388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成果审查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14612" y="6072206"/>
            <a:ext cx="178595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交付、归档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4282" y="2071678"/>
            <a:ext cx="200026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要求确定、风险识别</a:t>
            </a:r>
            <a:endParaRPr lang="zh-CN" altLang="en-US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4357686" y="3786190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57686" y="4643446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429124" y="5500702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下箭头 17"/>
          <p:cNvSpPr/>
          <p:nvPr/>
        </p:nvSpPr>
        <p:spPr>
          <a:xfrm>
            <a:off x="3500430" y="2500306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3500430" y="3214686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3500430" y="4071942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3500430" y="4929198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3500430" y="5786454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85720" y="2643182"/>
            <a:ext cx="1785950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资源（包括知识） 、接口、进度等安排</a:t>
            </a:r>
            <a:endParaRPr lang="zh-CN" altLang="en-US" sz="1400" dirty="0"/>
          </a:p>
        </p:txBody>
      </p:sp>
      <p:sp>
        <p:nvSpPr>
          <p:cNvPr id="24" name="圆角矩形 23"/>
          <p:cNvSpPr/>
          <p:nvPr/>
        </p:nvSpPr>
        <p:spPr>
          <a:xfrm>
            <a:off x="285720" y="3500438"/>
            <a:ext cx="1714512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资料完整、准确；分析合理</a:t>
            </a:r>
            <a:endParaRPr lang="zh-CN" altLang="en-US" sz="1400" dirty="0"/>
          </a:p>
        </p:txBody>
      </p:sp>
      <p:sp>
        <p:nvSpPr>
          <p:cNvPr id="25" name="圆角矩形 24"/>
          <p:cNvSpPr/>
          <p:nvPr/>
        </p:nvSpPr>
        <p:spPr>
          <a:xfrm>
            <a:off x="7000892" y="3571876"/>
            <a:ext cx="200026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技术、安全风险控制</a:t>
            </a:r>
            <a:endParaRPr lang="zh-CN" altLang="en-US" sz="1400" dirty="0"/>
          </a:p>
        </p:txBody>
      </p:sp>
      <p:sp>
        <p:nvSpPr>
          <p:cNvPr id="26" name="圆角矩形 25"/>
          <p:cNvSpPr/>
          <p:nvPr/>
        </p:nvSpPr>
        <p:spPr>
          <a:xfrm>
            <a:off x="7072330" y="4429132"/>
            <a:ext cx="1928826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技术、安全风险控制</a:t>
            </a:r>
            <a:endParaRPr lang="zh-CN" altLang="en-US" sz="1400" dirty="0"/>
          </a:p>
        </p:txBody>
      </p:sp>
      <p:sp>
        <p:nvSpPr>
          <p:cNvPr id="27" name="圆角矩形 26"/>
          <p:cNvSpPr/>
          <p:nvPr/>
        </p:nvSpPr>
        <p:spPr>
          <a:xfrm>
            <a:off x="285720" y="5143512"/>
            <a:ext cx="1785950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资料引用、传递准确；成果满足要求</a:t>
            </a:r>
            <a:endParaRPr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285720" y="6000768"/>
            <a:ext cx="1785950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交付、服务、归档；知识积累</a:t>
            </a:r>
            <a:endParaRPr lang="zh-CN" altLang="en-US" sz="1400" dirty="0"/>
          </a:p>
        </p:txBody>
      </p:sp>
      <p:sp>
        <p:nvSpPr>
          <p:cNvPr id="29" name="圆角矩形 28"/>
          <p:cNvSpPr/>
          <p:nvPr/>
        </p:nvSpPr>
        <p:spPr>
          <a:xfrm>
            <a:off x="7072330" y="5143512"/>
            <a:ext cx="1785950" cy="71438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引用资料审查、各篇章校审、成果综合审查</a:t>
            </a:r>
            <a:endParaRPr lang="zh-CN" altLang="en-US" sz="1400" dirty="0"/>
          </a:p>
        </p:txBody>
      </p:sp>
      <p:sp>
        <p:nvSpPr>
          <p:cNvPr id="30" name="圆角矩形 29"/>
          <p:cNvSpPr/>
          <p:nvPr/>
        </p:nvSpPr>
        <p:spPr>
          <a:xfrm>
            <a:off x="285720" y="4286256"/>
            <a:ext cx="1714512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资料完整、准确；分析合理</a:t>
            </a:r>
            <a:endParaRPr lang="zh-CN" altLang="en-US" sz="1400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000232" y="3786190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000232" y="4572008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2071670" y="5429264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071670" y="6286520"/>
            <a:ext cx="571504" cy="3571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3" idx="3"/>
          </p:cNvCxnSpPr>
          <p:nvPr/>
        </p:nvCxnSpPr>
        <p:spPr>
          <a:xfrm>
            <a:off x="2071670" y="2964653"/>
            <a:ext cx="500066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3"/>
          </p:cNvCxnSpPr>
          <p:nvPr/>
        </p:nvCxnSpPr>
        <p:spPr>
          <a:xfrm>
            <a:off x="2214546" y="2285992"/>
            <a:ext cx="35719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0800000" flipV="1">
            <a:off x="6572264" y="3714752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0800000" flipV="1">
            <a:off x="6643702" y="4643446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0800000" flipV="1">
            <a:off x="6643702" y="5429264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水利水电工程勘测设计项目主要专业过程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工程设计项目过程（虚线框表示过程监控内容）</a:t>
            </a:r>
            <a:endParaRPr lang="en-US" altLang="zh-CN" sz="20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3214678" y="2000240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项目要求确定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214678" y="2714620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设计项目策划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00232" y="3429000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技术要求确定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429124" y="3429000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设计方案选择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14678" y="4786322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项目设计综合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000232" y="4071942"/>
            <a:ext cx="85725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评审、验证、确认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43570" y="4071942"/>
            <a:ext cx="71438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设计更改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14678" y="6215082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成果交付服务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14678" y="4071942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各专业设计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14678" y="5500702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成果外部审查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4143372" y="2428868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143372" y="3143248"/>
            <a:ext cx="71440" cy="50006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7" idx="1"/>
          </p:cNvCxnSpPr>
          <p:nvPr/>
        </p:nvCxnSpPr>
        <p:spPr>
          <a:xfrm>
            <a:off x="3929058" y="364331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4143372" y="5214950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4143372" y="4500570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143372" y="5929330"/>
            <a:ext cx="71438" cy="2857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4143372" y="3714752"/>
            <a:ext cx="71438" cy="3571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flipV="1">
            <a:off x="2857488" y="4214819"/>
            <a:ext cx="357190" cy="71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flipV="1">
            <a:off x="2857488" y="4929199"/>
            <a:ext cx="357190" cy="71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箭头 25"/>
          <p:cNvSpPr/>
          <p:nvPr/>
        </p:nvSpPr>
        <p:spPr>
          <a:xfrm>
            <a:off x="5143504" y="4352161"/>
            <a:ext cx="500066" cy="7697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箭头 26"/>
          <p:cNvSpPr/>
          <p:nvPr/>
        </p:nvSpPr>
        <p:spPr>
          <a:xfrm>
            <a:off x="5143504" y="4929198"/>
            <a:ext cx="500066" cy="7143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13" idx="3"/>
          </p:cNvCxnSpPr>
          <p:nvPr/>
        </p:nvCxnSpPr>
        <p:spPr>
          <a:xfrm>
            <a:off x="5143504" y="5715016"/>
            <a:ext cx="857256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10" idx="2"/>
          </p:cNvCxnSpPr>
          <p:nvPr/>
        </p:nvCxnSpPr>
        <p:spPr>
          <a:xfrm rot="5400000" flipH="1" flipV="1">
            <a:off x="5750727" y="54649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857224" y="2000240"/>
            <a:ext cx="200026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要求确定、风险识别</a:t>
            </a:r>
            <a:endParaRPr lang="zh-CN" altLang="en-US" sz="1400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857488" y="2214554"/>
            <a:ext cx="35719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357158" y="2571744"/>
            <a:ext cx="2428892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资源（包括知识） 、技术、接口、进度等安排、审批</a:t>
            </a:r>
            <a:endParaRPr lang="zh-CN" altLang="en-US" sz="1400" dirty="0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2786050" y="2857496"/>
            <a:ext cx="500066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357158" y="3357562"/>
            <a:ext cx="1357322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内外部要求、风险、知识</a:t>
            </a:r>
            <a:endParaRPr lang="zh-CN" altLang="en-US" sz="1400" dirty="0"/>
          </a:p>
        </p:txBody>
      </p:sp>
      <p:sp>
        <p:nvSpPr>
          <p:cNvPr id="39" name="圆角矩形 38"/>
          <p:cNvSpPr/>
          <p:nvPr/>
        </p:nvSpPr>
        <p:spPr>
          <a:xfrm>
            <a:off x="6786578" y="3429000"/>
            <a:ext cx="1857388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方案评审、风险应对</a:t>
            </a:r>
            <a:endParaRPr lang="zh-CN" altLang="en-US" sz="1400" dirty="0"/>
          </a:p>
        </p:txBody>
      </p:sp>
      <p:cxnSp>
        <p:nvCxnSpPr>
          <p:cNvPr id="40" name="直接箭头连接符 39"/>
          <p:cNvCxnSpPr/>
          <p:nvPr/>
        </p:nvCxnSpPr>
        <p:spPr>
          <a:xfrm rot="10800000" flipV="1">
            <a:off x="6357950" y="3643314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8" idx="3"/>
            <a:endCxn id="6" idx="1"/>
          </p:cNvCxnSpPr>
          <p:nvPr/>
        </p:nvCxnSpPr>
        <p:spPr>
          <a:xfrm>
            <a:off x="1714480" y="3643314"/>
            <a:ext cx="28575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428596" y="4357694"/>
            <a:ext cx="1214446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规定方法的落实</a:t>
            </a:r>
            <a:endParaRPr lang="zh-CN" altLang="en-US" sz="1400" dirty="0"/>
          </a:p>
        </p:txBody>
      </p:sp>
      <p:cxnSp>
        <p:nvCxnSpPr>
          <p:cNvPr id="48" name="直接箭头连接符 47"/>
          <p:cNvCxnSpPr>
            <a:endCxn id="9" idx="1"/>
          </p:cNvCxnSpPr>
          <p:nvPr/>
        </p:nvCxnSpPr>
        <p:spPr>
          <a:xfrm>
            <a:off x="1643042" y="4643446"/>
            <a:ext cx="35719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6786578" y="4286256"/>
            <a:ext cx="1428760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风险、控制</a:t>
            </a:r>
            <a:endParaRPr lang="zh-CN" altLang="en-US" sz="1400" dirty="0"/>
          </a:p>
        </p:txBody>
      </p:sp>
      <p:cxnSp>
        <p:nvCxnSpPr>
          <p:cNvPr id="51" name="直接箭头连接符 50"/>
          <p:cNvCxnSpPr/>
          <p:nvPr/>
        </p:nvCxnSpPr>
        <p:spPr>
          <a:xfrm rot="10800000" flipV="1">
            <a:off x="6357950" y="4572008"/>
            <a:ext cx="428628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6786578" y="5143512"/>
            <a:ext cx="164307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专业方案、知识</a:t>
            </a:r>
            <a:endParaRPr lang="zh-CN" altLang="en-US" sz="1400" dirty="0"/>
          </a:p>
        </p:txBody>
      </p:sp>
      <p:sp>
        <p:nvSpPr>
          <p:cNvPr id="53" name="圆角矩形 52"/>
          <p:cNvSpPr/>
          <p:nvPr/>
        </p:nvSpPr>
        <p:spPr>
          <a:xfrm>
            <a:off x="6786578" y="5786454"/>
            <a:ext cx="1643074" cy="4286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综合成果的控制</a:t>
            </a:r>
            <a:endParaRPr lang="zh-CN" altLang="en-US" sz="1400" dirty="0"/>
          </a:p>
        </p:txBody>
      </p:sp>
      <p:cxnSp>
        <p:nvCxnSpPr>
          <p:cNvPr id="54" name="直接箭头连接符 53"/>
          <p:cNvCxnSpPr/>
          <p:nvPr/>
        </p:nvCxnSpPr>
        <p:spPr>
          <a:xfrm rot="10800000">
            <a:off x="5000628" y="4500570"/>
            <a:ext cx="1785950" cy="92869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10800000">
            <a:off x="5072066" y="5214950"/>
            <a:ext cx="1714512" cy="7858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圆角矩形 57"/>
          <p:cNvSpPr/>
          <p:nvPr/>
        </p:nvSpPr>
        <p:spPr>
          <a:xfrm>
            <a:off x="428596" y="5357826"/>
            <a:ext cx="1214446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审查结果的落实</a:t>
            </a:r>
            <a:endParaRPr lang="zh-CN" altLang="en-US" sz="1400" dirty="0"/>
          </a:p>
        </p:txBody>
      </p:sp>
      <p:cxnSp>
        <p:nvCxnSpPr>
          <p:cNvPr id="59" name="直接箭头连接符 58"/>
          <p:cNvCxnSpPr>
            <a:endCxn id="13" idx="1"/>
          </p:cNvCxnSpPr>
          <p:nvPr/>
        </p:nvCxnSpPr>
        <p:spPr>
          <a:xfrm>
            <a:off x="1714480" y="5715016"/>
            <a:ext cx="150019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285720" y="6072206"/>
            <a:ext cx="1785950" cy="64294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交付、服务（关注施工图法规要求）、归档；知识积累</a:t>
            </a:r>
            <a:endParaRPr lang="zh-CN" altLang="en-US" sz="1400" dirty="0"/>
          </a:p>
        </p:txBody>
      </p:sp>
      <p:cxnSp>
        <p:nvCxnSpPr>
          <p:cNvPr id="62" name="直接箭头连接符 61"/>
          <p:cNvCxnSpPr>
            <a:stCxn id="61" idx="3"/>
          </p:cNvCxnSpPr>
          <p:nvPr/>
        </p:nvCxnSpPr>
        <p:spPr>
          <a:xfrm>
            <a:off x="2071670" y="6393677"/>
            <a:ext cx="1143008" cy="3730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上箭头 63"/>
          <p:cNvSpPr/>
          <p:nvPr/>
        </p:nvSpPr>
        <p:spPr>
          <a:xfrm>
            <a:off x="2357423" y="3857628"/>
            <a:ext cx="71438" cy="21431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25470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工程设计项目中专业过程案例：水工部分设计过程</a:t>
            </a:r>
            <a:endParaRPr lang="zh-CN" altLang="en-US" sz="2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42844" y="1357298"/>
          <a:ext cx="8786874" cy="5157790"/>
        </p:xfrm>
        <a:graphic>
          <a:graphicData uri="http://schemas.openxmlformats.org/presentationml/2006/ole">
            <p:oleObj spid="_x0000_s93186" name="文档" r:id="rId3" imgW="8229612" imgH="48005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429288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水利水电工程勘测设计项目系统管理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以水利水电工程可研阶段项目为例：</a:t>
            </a:r>
            <a:endParaRPr lang="zh-CN" altLang="en-US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按“三阶段编制”规程，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16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个方面要求。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每个方面均涉及多个专业，形成相互交织的过程系统。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各个单位专业设置与管理过程的不同，难于形成统一模式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遵循的原则：总体、分解、综合（系统论思想）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总体、分解、综合</a:t>
            </a:r>
            <a:endParaRPr lang="en-US" altLang="zh-CN" sz="2800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714744" y="1714488"/>
            <a:ext cx="135732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项目要求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57290" y="2714620"/>
            <a:ext cx="171451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工程布置建筑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929058" y="2714620"/>
            <a:ext cx="85725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57818" y="2714620"/>
            <a:ext cx="85725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00958" y="264318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16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214414" y="3571876"/>
            <a:ext cx="71438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厂房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143108" y="3571876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子专业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n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428992" y="3571876"/>
            <a:ext cx="100013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子专业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57158" y="3571876"/>
            <a:ext cx="71438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大坝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85852" y="4500570"/>
            <a:ext cx="171451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工程布置建筑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714744" y="5643578"/>
            <a:ext cx="135732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项目成果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572000" y="3571876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子专业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857884" y="3571876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子专业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715272" y="3571876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子专业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n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857620" y="4500570"/>
            <a:ext cx="85725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357818" y="4500570"/>
            <a:ext cx="85725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500958" y="442913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专业</a:t>
            </a:r>
            <a:r>
              <a:rPr lang="en-US" altLang="zh-CN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16</a:t>
            </a:r>
            <a:endParaRPr lang="zh-CN" altLang="en-US" dirty="0">
              <a:solidFill>
                <a:srgbClr val="FFFF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42844" y="1714488"/>
            <a:ext cx="785818" cy="35719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总体</a:t>
            </a:r>
            <a:endParaRPr lang="zh-CN" altLang="en-US" sz="14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42844" y="2214554"/>
            <a:ext cx="785818" cy="35719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分解</a:t>
            </a:r>
            <a:r>
              <a:rPr lang="en-US" altLang="zh-CN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endParaRPr lang="zh-CN" altLang="en-US" sz="14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2844" y="3071810"/>
            <a:ext cx="785818" cy="28575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分解</a:t>
            </a:r>
            <a:r>
              <a:rPr lang="en-US" altLang="zh-CN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sz="14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42844" y="4143380"/>
            <a:ext cx="785818" cy="35719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综合</a:t>
            </a:r>
            <a:r>
              <a:rPr lang="en-US" altLang="zh-CN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endParaRPr lang="zh-CN" altLang="en-US" sz="14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42844" y="5072074"/>
            <a:ext cx="785818" cy="35719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综合</a:t>
            </a:r>
            <a:r>
              <a:rPr lang="en-US" altLang="zh-CN" sz="14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endParaRPr lang="zh-CN" altLang="en-US" sz="1400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2" name="直接连接符 31"/>
          <p:cNvCxnSpPr>
            <a:stCxn id="9" idx="2"/>
            <a:endCxn id="10" idx="0"/>
          </p:cNvCxnSpPr>
          <p:nvPr/>
        </p:nvCxnSpPr>
        <p:spPr>
          <a:xfrm rot="5400000">
            <a:off x="3018224" y="1339439"/>
            <a:ext cx="571504" cy="2178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9" idx="2"/>
            <a:endCxn id="11" idx="0"/>
          </p:cNvCxnSpPr>
          <p:nvPr/>
        </p:nvCxnSpPr>
        <p:spPr>
          <a:xfrm rot="5400000">
            <a:off x="4089794" y="2411009"/>
            <a:ext cx="571504" cy="357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9" idx="2"/>
            <a:endCxn id="12" idx="0"/>
          </p:cNvCxnSpPr>
          <p:nvPr/>
        </p:nvCxnSpPr>
        <p:spPr>
          <a:xfrm rot="16200000" flipH="1">
            <a:off x="4804173" y="1732347"/>
            <a:ext cx="571504" cy="1393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9" idx="2"/>
            <a:endCxn id="13" idx="0"/>
          </p:cNvCxnSpPr>
          <p:nvPr/>
        </p:nvCxnSpPr>
        <p:spPr>
          <a:xfrm rot="16200000" flipH="1">
            <a:off x="5965041" y="571480"/>
            <a:ext cx="500066" cy="3643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57950" y="2857496"/>
            <a:ext cx="857256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0" idx="2"/>
            <a:endCxn id="17" idx="0"/>
          </p:cNvCxnSpPr>
          <p:nvPr/>
        </p:nvCxnSpPr>
        <p:spPr>
          <a:xfrm rot="5400000">
            <a:off x="1214414" y="2571744"/>
            <a:ext cx="500066" cy="1500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0" idx="2"/>
            <a:endCxn id="14" idx="0"/>
          </p:cNvCxnSpPr>
          <p:nvPr/>
        </p:nvCxnSpPr>
        <p:spPr>
          <a:xfrm rot="5400000">
            <a:off x="1643042" y="3000372"/>
            <a:ext cx="500066" cy="6429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10" idx="2"/>
            <a:endCxn id="15" idx="0"/>
          </p:cNvCxnSpPr>
          <p:nvPr/>
        </p:nvCxnSpPr>
        <p:spPr>
          <a:xfrm rot="16200000" flipH="1">
            <a:off x="2196686" y="3089669"/>
            <a:ext cx="500066" cy="464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11" idx="2"/>
            <a:endCxn id="16" idx="0"/>
          </p:cNvCxnSpPr>
          <p:nvPr/>
        </p:nvCxnSpPr>
        <p:spPr>
          <a:xfrm rot="5400000">
            <a:off x="3893339" y="3107529"/>
            <a:ext cx="500066" cy="4286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2"/>
            <a:endCxn id="20" idx="0"/>
          </p:cNvCxnSpPr>
          <p:nvPr/>
        </p:nvCxnSpPr>
        <p:spPr>
          <a:xfrm rot="16200000" flipH="1">
            <a:off x="4482702" y="2946793"/>
            <a:ext cx="500066" cy="7500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12" idx="2"/>
            <a:endCxn id="21" idx="0"/>
          </p:cNvCxnSpPr>
          <p:nvPr/>
        </p:nvCxnSpPr>
        <p:spPr>
          <a:xfrm rot="16200000" flipH="1">
            <a:off x="5840024" y="3018231"/>
            <a:ext cx="500066" cy="607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17" idx="2"/>
            <a:endCxn id="18" idx="0"/>
          </p:cNvCxnSpPr>
          <p:nvPr/>
        </p:nvCxnSpPr>
        <p:spPr>
          <a:xfrm rot="16200000" flipH="1">
            <a:off x="1142976" y="3500438"/>
            <a:ext cx="571504" cy="142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14" idx="2"/>
            <a:endCxn id="18" idx="0"/>
          </p:cNvCxnSpPr>
          <p:nvPr/>
        </p:nvCxnSpPr>
        <p:spPr>
          <a:xfrm rot="16200000" flipH="1">
            <a:off x="1571604" y="3929066"/>
            <a:ext cx="571504" cy="571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15" idx="2"/>
            <a:endCxn id="18" idx="0"/>
          </p:cNvCxnSpPr>
          <p:nvPr/>
        </p:nvCxnSpPr>
        <p:spPr>
          <a:xfrm rot="5400000">
            <a:off x="2125249" y="3946926"/>
            <a:ext cx="571504" cy="535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16" idx="2"/>
            <a:endCxn id="23" idx="0"/>
          </p:cNvCxnSpPr>
          <p:nvPr/>
        </p:nvCxnSpPr>
        <p:spPr>
          <a:xfrm rot="16200000" flipH="1">
            <a:off x="3821901" y="4036223"/>
            <a:ext cx="571504" cy="357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20" idx="2"/>
            <a:endCxn id="23" idx="0"/>
          </p:cNvCxnSpPr>
          <p:nvPr/>
        </p:nvCxnSpPr>
        <p:spPr>
          <a:xfrm rot="5400000">
            <a:off x="4411265" y="3804050"/>
            <a:ext cx="571504" cy="821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1" idx="2"/>
            <a:endCxn id="24" idx="0"/>
          </p:cNvCxnSpPr>
          <p:nvPr/>
        </p:nvCxnSpPr>
        <p:spPr>
          <a:xfrm rot="5400000">
            <a:off x="5804306" y="3911207"/>
            <a:ext cx="571504" cy="607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72330" y="3786190"/>
            <a:ext cx="500066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3" idx="2"/>
            <a:endCxn id="22" idx="0"/>
          </p:cNvCxnSpPr>
          <p:nvPr/>
        </p:nvCxnSpPr>
        <p:spPr>
          <a:xfrm rot="16200000" flipH="1">
            <a:off x="7858148" y="3178967"/>
            <a:ext cx="571504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22" idx="2"/>
            <a:endCxn id="25" idx="0"/>
          </p:cNvCxnSpPr>
          <p:nvPr/>
        </p:nvCxnSpPr>
        <p:spPr>
          <a:xfrm rot="5400000">
            <a:off x="7893867" y="4071942"/>
            <a:ext cx="500066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500826" y="4643446"/>
            <a:ext cx="785818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18" idx="2"/>
            <a:endCxn id="19" idx="0"/>
          </p:cNvCxnSpPr>
          <p:nvPr/>
        </p:nvCxnSpPr>
        <p:spPr>
          <a:xfrm rot="16200000" flipH="1">
            <a:off x="2875347" y="4125520"/>
            <a:ext cx="785818" cy="2250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23" idx="2"/>
            <a:endCxn id="19" idx="0"/>
          </p:cNvCxnSpPr>
          <p:nvPr/>
        </p:nvCxnSpPr>
        <p:spPr>
          <a:xfrm rot="16200000" flipH="1">
            <a:off x="3946917" y="5197090"/>
            <a:ext cx="785818" cy="107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24" idx="2"/>
            <a:endCxn id="19" idx="0"/>
          </p:cNvCxnSpPr>
          <p:nvPr/>
        </p:nvCxnSpPr>
        <p:spPr>
          <a:xfrm rot="5400000">
            <a:off x="4697017" y="4554149"/>
            <a:ext cx="785818" cy="13930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25" idx="2"/>
            <a:endCxn id="19" idx="0"/>
          </p:cNvCxnSpPr>
          <p:nvPr/>
        </p:nvCxnSpPr>
        <p:spPr>
          <a:xfrm rot="5400000">
            <a:off x="5786446" y="3393281"/>
            <a:ext cx="857256" cy="3643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>
            <a:stCxn id="10" idx="3"/>
            <a:endCxn id="11" idx="1"/>
          </p:cNvCxnSpPr>
          <p:nvPr/>
        </p:nvCxnSpPr>
        <p:spPr>
          <a:xfrm>
            <a:off x="3071802" y="2893215"/>
            <a:ext cx="85725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11" idx="3"/>
            <a:endCxn id="12" idx="1"/>
          </p:cNvCxnSpPr>
          <p:nvPr/>
        </p:nvCxnSpPr>
        <p:spPr>
          <a:xfrm>
            <a:off x="4786314" y="2893215"/>
            <a:ext cx="57150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18" idx="3"/>
            <a:endCxn id="23" idx="1"/>
          </p:cNvCxnSpPr>
          <p:nvPr/>
        </p:nvCxnSpPr>
        <p:spPr>
          <a:xfrm>
            <a:off x="3000364" y="4679165"/>
            <a:ext cx="85725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23" idx="3"/>
            <a:endCxn id="24" idx="1"/>
          </p:cNvCxnSpPr>
          <p:nvPr/>
        </p:nvCxnSpPr>
        <p:spPr>
          <a:xfrm>
            <a:off x="4714876" y="4679165"/>
            <a:ext cx="64294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20" idx="3"/>
            <a:endCxn id="21" idx="1"/>
          </p:cNvCxnSpPr>
          <p:nvPr/>
        </p:nvCxnSpPr>
        <p:spPr>
          <a:xfrm>
            <a:off x="5643570" y="3750471"/>
            <a:ext cx="21431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7" idx="3"/>
            <a:endCxn id="14" idx="1"/>
          </p:cNvCxnSpPr>
          <p:nvPr/>
        </p:nvCxnSpPr>
        <p:spPr>
          <a:xfrm>
            <a:off x="1071538" y="3750471"/>
            <a:ext cx="14287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1928794" y="3714752"/>
            <a:ext cx="21431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3214678" y="3786190"/>
            <a:ext cx="214314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4429124" y="3786190"/>
            <a:ext cx="14287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案例：某水电站可行性研究勘察设计主要控制节点及网络图</a:t>
            </a:r>
            <a:endParaRPr lang="en-US" altLang="zh-CN" sz="1800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en-US" altLang="zh-CN" sz="1200" dirty="0" smtClean="0"/>
          </a:p>
          <a:p>
            <a:pPr>
              <a:buNone/>
            </a:pPr>
            <a:endParaRPr lang="zh-CN" altLang="en-US" sz="1200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85720" y="1500174"/>
          <a:ext cx="8643998" cy="5072098"/>
        </p:xfrm>
        <a:graphic>
          <a:graphicData uri="http://schemas.openxmlformats.org/presentationml/2006/ole">
            <p:oleObj spid="_x0000_s50178" name="文档" r:id="rId3" imgW="10117244" imgH="59955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zh-CN" altLang="en-US" sz="4000" dirty="0" smtClean="0">
                <a:solidFill>
                  <a:srgbClr val="7030A0"/>
                </a:solidFill>
                <a:latin typeface="华文彩云" pitchFamily="2" charset="-122"/>
                <a:ea typeface="华文彩云" pitchFamily="2" charset="-122"/>
              </a:rPr>
              <a:t>个人见解、请不吝赐教</a:t>
            </a:r>
            <a:endParaRPr lang="en-US" altLang="zh-CN" sz="4000" dirty="0" smtClean="0">
              <a:solidFill>
                <a:srgbClr val="7030A0"/>
              </a:solidFill>
              <a:latin typeface="华文彩云" pitchFamily="2" charset="-122"/>
              <a:ea typeface="华文彩云" pitchFamily="2" charset="-122"/>
            </a:endParaRPr>
          </a:p>
          <a:p>
            <a:pPr algn="ctr">
              <a:buNone/>
            </a:pPr>
            <a:endParaRPr lang="en-US" altLang="zh-CN" sz="4000" dirty="0" smtClean="0">
              <a:solidFill>
                <a:srgbClr val="7030A0"/>
              </a:solidFill>
              <a:latin typeface="华文彩云" pitchFamily="2" charset="-122"/>
              <a:ea typeface="华文彩云" pitchFamily="2" charset="-122"/>
            </a:endParaRPr>
          </a:p>
          <a:p>
            <a:pPr algn="ctr">
              <a:buNone/>
            </a:pPr>
            <a:r>
              <a:rPr lang="zh-CN" altLang="en-US" sz="4000" dirty="0" smtClean="0">
                <a:solidFill>
                  <a:srgbClr val="7030A0"/>
                </a:solidFill>
                <a:latin typeface="华文彩云" pitchFamily="2" charset="-122"/>
                <a:ea typeface="华文彩云" pitchFamily="2" charset="-122"/>
              </a:rPr>
              <a:t>谢      谢</a:t>
            </a:r>
            <a:endParaRPr lang="zh-CN" altLang="en-US" sz="4000" dirty="0">
              <a:solidFill>
                <a:srgbClr val="7030A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en-US" altLang="zh-CN" sz="40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4000" b="1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4000" b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sz="4000" b="1" dirty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过程方法的基本要素（结合</a:t>
            </a:r>
            <a:r>
              <a:rPr lang="en-US" altLang="zh-CN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PDCA</a:t>
            </a:r>
            <a:r>
              <a:rPr lang="zh-CN" altLang="en-US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和基于风险思维）</a:t>
            </a:r>
            <a:endParaRPr lang="en-US" altLang="zh-CN" sz="2800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圆角矩形 3"/>
          <p:cNvSpPr/>
          <p:nvPr/>
        </p:nvSpPr>
        <p:spPr>
          <a:xfrm>
            <a:off x="500034" y="2786058"/>
            <a:ext cx="114300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输入源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43108" y="278605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输入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3571868" y="2786058"/>
            <a:ext cx="1643074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活动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29256" y="278605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输出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15206" y="2786058"/>
            <a:ext cx="1714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FF00"/>
                </a:solidFill>
              </a:rPr>
              <a:t>输入接收方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000364" y="1785926"/>
            <a:ext cx="1143008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7030A0"/>
                </a:solidFill>
              </a:rPr>
              <a:t>起点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43438" y="1785926"/>
            <a:ext cx="1143008" cy="5715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7030A0"/>
                </a:solidFill>
              </a:rPr>
              <a:t>终点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29256" y="3357562"/>
            <a:ext cx="114300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物质、能量、信息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600" dirty="0" smtClean="0"/>
              <a:t>如：以产品、服务或决策的形式</a:t>
            </a:r>
            <a:endParaRPr lang="zh-CN" altLang="en-US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3428992" y="5286388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可能用于监视和测量绩效的控制和检查点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43108" y="3357562"/>
            <a:ext cx="114300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物质、能量、信息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600" dirty="0" smtClean="0"/>
              <a:t>如：以材料、资源或要求的形式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500034" y="3357562"/>
            <a:ext cx="114300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前序过程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600" dirty="0" smtClean="0"/>
              <a:t>如：内外部供方、顾客或其他相关方的过程</a:t>
            </a:r>
            <a:endParaRPr lang="zh-CN" altLang="en-US" sz="1600" dirty="0"/>
          </a:p>
        </p:txBody>
      </p:sp>
      <p:sp>
        <p:nvSpPr>
          <p:cNvPr id="16" name="圆角矩形 15"/>
          <p:cNvSpPr/>
          <p:nvPr/>
        </p:nvSpPr>
        <p:spPr>
          <a:xfrm>
            <a:off x="7429520" y="3357562"/>
            <a:ext cx="114300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</a:rPr>
              <a:t>后续过程</a:t>
            </a:r>
            <a:endParaRPr lang="en-US" altLang="zh-CN" sz="1600" b="1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sz="1600" dirty="0" smtClean="0"/>
              <a:t>如：内外部顾客或其他相关方的过程</a:t>
            </a:r>
            <a:endParaRPr lang="zh-CN" altLang="en-US" sz="1600" dirty="0"/>
          </a:p>
        </p:txBody>
      </p:sp>
      <p:cxnSp>
        <p:nvCxnSpPr>
          <p:cNvPr id="18" name="直接连接符 17"/>
          <p:cNvCxnSpPr>
            <a:endCxn id="9" idx="2"/>
          </p:cNvCxnSpPr>
          <p:nvPr/>
        </p:nvCxnSpPr>
        <p:spPr>
          <a:xfrm rot="5400000" flipH="1" flipV="1">
            <a:off x="3357554" y="2571744"/>
            <a:ext cx="4286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6" idx="3"/>
            <a:endCxn id="10" idx="2"/>
          </p:cNvCxnSpPr>
          <p:nvPr/>
        </p:nvCxnSpPr>
        <p:spPr>
          <a:xfrm flipV="1">
            <a:off x="5214942" y="2357430"/>
            <a:ext cx="1588" cy="71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2" idx="0"/>
          </p:cNvCxnSpPr>
          <p:nvPr/>
        </p:nvCxnSpPr>
        <p:spPr>
          <a:xfrm rot="5400000" flipH="1" flipV="1">
            <a:off x="3393273" y="4321975"/>
            <a:ext cx="192882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 flipH="1" flipV="1">
            <a:off x="5644364" y="5428470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5400000" flipH="1" flipV="1">
            <a:off x="7644628" y="5428470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2286778" y="5428470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5400000" flipH="1" flipV="1">
            <a:off x="643704" y="5428470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12" idx="1"/>
          </p:cNvCxnSpPr>
          <p:nvPr/>
        </p:nvCxnSpPr>
        <p:spPr>
          <a:xfrm>
            <a:off x="1000100" y="5786454"/>
            <a:ext cx="242889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214942" y="5786454"/>
            <a:ext cx="278608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dirty="0">
              <a:solidFill>
                <a:srgbClr val="00B0F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 标准要求与实际相结合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19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●    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ISO9001</a:t>
            </a:r>
            <a:r>
              <a:rPr lang="zh-CN" altLang="en-US" dirty="0" smtClean="0">
                <a:solidFill>
                  <a:srgbClr val="0070C0"/>
                </a:solidFill>
                <a:latin typeface="+mn-ea"/>
              </a:rPr>
              <a:t>：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2015   </a:t>
            </a:r>
            <a:r>
              <a:rPr lang="en-US" altLang="zh-CN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0.1  </a:t>
            </a:r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总则</a:t>
            </a:r>
          </a:p>
          <a:p>
            <a:pPr>
              <a:buNone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实施本标准并不意味着需要： 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统一不同质量管理体系的结构；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统一本标准条款结构的文件； </a:t>
            </a:r>
          </a:p>
          <a:p>
            <a:pPr>
              <a:buNone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在组织中使用本标准的特定术语。 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本标准规定的质量管理体系要求是对产品和服务要求的补充。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●    </a:t>
            </a:r>
            <a:r>
              <a:rPr lang="en-US" altLang="zh-CN" dirty="0" smtClean="0">
                <a:solidFill>
                  <a:srgbClr val="0070C0"/>
                </a:solidFill>
                <a:latin typeface="+mn-ea"/>
              </a:rPr>
              <a:t>ISO9000:2015    2.4.1.2  </a:t>
            </a:r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体系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   实际上，每个组织的质量管理体系都是唯一的。</a:t>
            </a:r>
            <a:endParaRPr lang="en-US" altLang="zh-CN" sz="2800" dirty="0" smtClean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过程方法应考虑的因素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组织机构、管理层次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项目管理的模式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组织的知识（和技术能力）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相关方的要求（或组织面临的环境）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员工的认知及企业文化</a:t>
            </a:r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了解项目管理知识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               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美国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</a:rPr>
              <a:t>PMBOK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项目管理简介（</a:t>
            </a:r>
            <a:r>
              <a:rPr lang="en-US" altLang="zh-CN" sz="2800" dirty="0" smtClean="0">
                <a:solidFill>
                  <a:srgbClr val="0070C0"/>
                </a:solidFill>
                <a:latin typeface="+mn-ea"/>
              </a:rPr>
              <a:t>IPMP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）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项目管理五大管理过程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项目管理九项专业职能领域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zh-CN" altLang="en-US" sz="24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714348" y="2571744"/>
          <a:ext cx="7786742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图示 12"/>
          <p:cNvGraphicFramePr/>
          <p:nvPr/>
        </p:nvGraphicFramePr>
        <p:xfrm>
          <a:off x="714348" y="4500570"/>
          <a:ext cx="750099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35785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5.</a:t>
            </a:r>
            <a:r>
              <a:rPr lang="zh-CN" altLang="en-US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追求过程的效率</a:t>
            </a:r>
            <a:endParaRPr lang="en-US" altLang="zh-CN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   原则</a:t>
            </a:r>
            <a:r>
              <a:rPr lang="en-US" altLang="zh-CN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28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考虑适宜性、充分性、知识和效率；同时在资源允许的条件下尽量并行开展工作；以提高效率。</a:t>
            </a:r>
            <a:endParaRPr lang="en-US" altLang="zh-CN" sz="28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857224" y="3000372"/>
          <a:ext cx="7429500" cy="3357586"/>
        </p:xfrm>
        <a:graphic>
          <a:graphicData uri="http://schemas.openxmlformats.org/presentationml/2006/ole">
            <p:oleObj spid="_x0000_s9217" name="文档" r:id="rId3" imgW="7429491" imgH="37138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15352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一、基本要求</a:t>
            </a:r>
            <a:endParaRPr lang="zh-CN" altLang="en-US" sz="40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30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6.</a:t>
            </a:r>
            <a:r>
              <a:rPr lang="zh-CN" altLang="en-US" sz="30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融入风险管控的要求</a:t>
            </a:r>
            <a:endParaRPr lang="en-US" altLang="zh-CN" sz="30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风险管理过程（</a:t>
            </a:r>
            <a:r>
              <a:rPr lang="en-US" sz="2400" dirty="0" smtClean="0">
                <a:solidFill>
                  <a:srgbClr val="0070C0"/>
                </a:solidFill>
              </a:rPr>
              <a:t>GB/T24353 </a:t>
            </a:r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风险管理</a:t>
            </a:r>
            <a:r>
              <a:rPr 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原则与实施指南）</a:t>
            </a:r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要求</a:t>
            </a:r>
          </a:p>
          <a:p>
            <a:pPr>
              <a:buNone/>
            </a:pPr>
            <a:r>
              <a:rPr lang="en-US" altLang="zh-CN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明确环境信息（包括内部环境信息和外部环境信息，并确定风险准则）；</a:t>
            </a:r>
          </a:p>
          <a:p>
            <a:pPr>
              <a:buNone/>
            </a:pPr>
            <a:r>
              <a:rPr lang="en-US" altLang="zh-CN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风险评估（包括风险识别、风险分析、风险评价）；</a:t>
            </a:r>
          </a:p>
          <a:p>
            <a:pPr>
              <a:buNone/>
            </a:pPr>
            <a:r>
              <a:rPr lang="en-US" altLang="zh-CN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风险应对（包括风险应对措施、风险应对计划）；</a:t>
            </a:r>
          </a:p>
          <a:p>
            <a:pPr>
              <a:buNone/>
            </a:pPr>
            <a:r>
              <a:rPr lang="en-US" altLang="zh-CN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—</a:t>
            </a:r>
            <a:r>
              <a:rPr lang="zh-CN" altLang="en-US" sz="2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监督和检查。</a:t>
            </a:r>
            <a:endParaRPr lang="en-US" altLang="zh-CN" sz="2200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2285984" y="1857364"/>
          <a:ext cx="5357850" cy="3230561"/>
        </p:xfrm>
        <a:graphic>
          <a:graphicData uri="http://schemas.openxmlformats.org/presentationml/2006/ole">
            <p:oleObj spid="_x0000_s49154" name="文档" r:id="rId3" imgW="5276547" imgH="33735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二、应用探讨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8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水利水电工程勘测设计项目综合过程</a:t>
            </a:r>
            <a:endParaRPr lang="en-US" altLang="zh-CN" sz="2800" dirty="0" smtClean="0">
              <a:solidFill>
                <a:srgbClr val="7030A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水利水电工程“三阶段编制”规程可研阶段</a:t>
            </a:r>
            <a:r>
              <a:rPr lang="en-US" altLang="zh-CN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16</a:t>
            </a:r>
            <a:r>
              <a:rPr lang="zh-CN" altLang="en-US" sz="24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个方面要求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50825" y="2071678"/>
          <a:ext cx="8643938" cy="4643470"/>
        </p:xfrm>
        <a:graphic>
          <a:graphicData uri="http://schemas.openxmlformats.org/presentationml/2006/ole">
            <p:oleObj spid="_x0000_s35842" name="文档" r:id="rId3" imgW="8644397" imgH="51434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1008</Words>
  <Application>Microsoft Office PowerPoint</Application>
  <PresentationFormat>全屏显示(4:3)</PresentationFormat>
  <Paragraphs>231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文档</vt:lpstr>
      <vt:lpstr>水利勘察设计单位质量管理（二）</vt:lpstr>
      <vt:lpstr>幻灯片 2</vt:lpstr>
      <vt:lpstr>一、基本要求</vt:lpstr>
      <vt:lpstr>一、基本要求</vt:lpstr>
      <vt:lpstr>一、基本要求</vt:lpstr>
      <vt:lpstr>一、基本要求</vt:lpstr>
      <vt:lpstr>一、基本要求</vt:lpstr>
      <vt:lpstr>一、基本要求</vt:lpstr>
      <vt:lpstr>二、应用探讨</vt:lpstr>
      <vt:lpstr>二、应用探讨</vt:lpstr>
      <vt:lpstr>二、应用探讨</vt:lpstr>
      <vt:lpstr>二、应用探讨</vt:lpstr>
      <vt:lpstr>二、应用探讨</vt:lpstr>
      <vt:lpstr>工程设计项目中专业过程案例：水工部分设计过程</vt:lpstr>
      <vt:lpstr>二、应用探讨</vt:lpstr>
      <vt:lpstr>二、应用探讨</vt:lpstr>
      <vt:lpstr>二、应用探讨</vt:lpstr>
      <vt:lpstr>幻灯片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郭澄平</dc:creator>
  <cp:lastModifiedBy>CJWSJY</cp:lastModifiedBy>
  <cp:revision>83</cp:revision>
  <dcterms:created xsi:type="dcterms:W3CDTF">2016-03-07T07:06:20Z</dcterms:created>
  <dcterms:modified xsi:type="dcterms:W3CDTF">2017-06-27T03:04:55Z</dcterms:modified>
</cp:coreProperties>
</file>